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1"/>
  </p:notesMasterIdLst>
  <p:handoutMasterIdLst>
    <p:handoutMasterId r:id="rId22"/>
  </p:handoutMasterIdLst>
  <p:sldIdLst>
    <p:sldId id="355" r:id="rId6"/>
    <p:sldId id="379" r:id="rId7"/>
    <p:sldId id="384" r:id="rId8"/>
    <p:sldId id="388" r:id="rId9"/>
    <p:sldId id="387" r:id="rId10"/>
    <p:sldId id="386" r:id="rId11"/>
    <p:sldId id="380" r:id="rId12"/>
    <p:sldId id="381" r:id="rId13"/>
    <p:sldId id="382" r:id="rId14"/>
    <p:sldId id="383" r:id="rId15"/>
    <p:sldId id="256" r:id="rId16"/>
    <p:sldId id="257" r:id="rId17"/>
    <p:sldId id="385" r:id="rId18"/>
    <p:sldId id="259" r:id="rId19"/>
    <p:sldId id="3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42" d="100"/>
          <a:sy n="42" d="100"/>
        </p:scale>
        <p:origin x="45" y="4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472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  <p:sldLayoutId id="2147483883" r:id="rId2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 a future update, we plan on having it where the user can sell their item through the website.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8851545" y="782419"/>
            <a:ext cx="2502255" cy="11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1EBE9B"/>
              </a:buClr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Breif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 synopsis of features</a:t>
            </a: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C9AC7C-F260-5175-C58F-BA4E33690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7502" y="3353940"/>
            <a:ext cx="3987787" cy="282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414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6284" y="771607"/>
            <a:ext cx="5388772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</a:t>
            </a:r>
            <a:r>
              <a:rPr lang="en-US" sz="5400" b="1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latin typeface="Open sans"/>
              </a:rPr>
              <a:t>These are the Bits You're Looking For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2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10" r="20310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Sam: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Sam has an extensive collection of video games and consoles, and he wants to create a list of his items to determine their potential worth</a:t>
            </a:r>
          </a:p>
        </p:txBody>
      </p:sp>
    </p:spTree>
    <p:extLst>
      <p:ext uri="{BB962C8B-B14F-4D97-AF65-F5344CB8AC3E}">
        <p14:creationId xmlns:p14="http://schemas.microsoft.com/office/powerpoint/2010/main" val="396048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Video Game Library &amp; Sales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Can create a library of all video games, consoles, and peripherals.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C4431486-279E-8E12-995E-59A835B5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9" r="12409"/>
          <a:stretch/>
        </p:blipFill>
        <p:spPr>
          <a:xfrm>
            <a:off x="5612130" y="2063441"/>
            <a:ext cx="6083416" cy="4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Sam forgets his password, he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Sam can also change his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get the current values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on the screen.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468</Words>
  <Application>Microsoft Office PowerPoint</Application>
  <PresentationFormat>Widescreen</PresentationFormat>
  <Paragraphs>61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PowerPoint Presentation</vt:lpstr>
      <vt:lpstr>Meet the team</vt:lpstr>
      <vt:lpstr>PowerPoint Presentation</vt:lpstr>
      <vt:lpstr>Meet Sam: 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Brenda Beach</cp:lastModifiedBy>
  <cp:revision>41</cp:revision>
  <dcterms:created xsi:type="dcterms:W3CDTF">2024-01-26T01:38:14Z</dcterms:created>
  <dcterms:modified xsi:type="dcterms:W3CDTF">2024-02-02T01:42:16Z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